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</p:sldIdLst>
  <p:sldSz cx="9144000" cy="6858000" type="screen4x3"/>
  <p:notesSz cx="6858000" cy="9144000"/>
  <p:photoAlbum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73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43624B-FDB8-480A-80E0-273CCC505E56}" type="datetimeFigureOut">
              <a:rPr lang="ko-KR" altLang="en-US" smtClean="0"/>
              <a:t>2016-02-29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431299-FBE1-4F4C-BD23-CBB47B74BA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158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31299-FBE1-4F4C-BD23-CBB47B74BAA3}" type="slidenum">
              <a:rPr lang="ko-KR" altLang="en-US" smtClean="0"/>
              <a:t>42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0602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52A95-9F39-4274-A661-536D0510ED92}" type="datetimeFigureOut">
              <a:rPr lang="ko-KR" altLang="en-US" smtClean="0"/>
              <a:t>2016-02-29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E29C-A1B0-4237-8334-74C7430D4A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2504741"/>
      </p:ext>
    </p:extLst>
  </p:cSld>
  <p:clrMapOvr>
    <a:masterClrMapping/>
  </p:clrMapOvr>
  <p:transition spd="slow" advTm="300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52A95-9F39-4274-A661-536D0510ED92}" type="datetimeFigureOut">
              <a:rPr lang="ko-KR" altLang="en-US" smtClean="0"/>
              <a:t>2016-02-29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E29C-A1B0-4237-8334-74C7430D4A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5258239"/>
      </p:ext>
    </p:extLst>
  </p:cSld>
  <p:clrMapOvr>
    <a:masterClrMapping/>
  </p:clrMapOvr>
  <p:transition spd="slow" advTm="300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52A95-9F39-4274-A661-536D0510ED92}" type="datetimeFigureOut">
              <a:rPr lang="ko-KR" altLang="en-US" smtClean="0"/>
              <a:t>2016-02-29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E29C-A1B0-4237-8334-74C7430D4A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684662"/>
      </p:ext>
    </p:extLst>
  </p:cSld>
  <p:clrMapOvr>
    <a:masterClrMapping/>
  </p:clrMapOvr>
  <p:transition spd="slow" advTm="300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52A95-9F39-4274-A661-536D0510ED92}" type="datetimeFigureOut">
              <a:rPr lang="ko-KR" altLang="en-US" smtClean="0"/>
              <a:t>2016-02-29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E29C-A1B0-4237-8334-74C7430D4A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9235356"/>
      </p:ext>
    </p:extLst>
  </p:cSld>
  <p:clrMapOvr>
    <a:masterClrMapping/>
  </p:clrMapOvr>
  <p:transition spd="slow" advTm="300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52A95-9F39-4274-A661-536D0510ED92}" type="datetimeFigureOut">
              <a:rPr lang="ko-KR" altLang="en-US" smtClean="0"/>
              <a:t>2016-02-29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E29C-A1B0-4237-8334-74C7430D4A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1389993"/>
      </p:ext>
    </p:extLst>
  </p:cSld>
  <p:clrMapOvr>
    <a:masterClrMapping/>
  </p:clrMapOvr>
  <p:transition spd="slow" advTm="300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52A95-9F39-4274-A661-536D0510ED92}" type="datetimeFigureOut">
              <a:rPr lang="ko-KR" altLang="en-US" smtClean="0"/>
              <a:t>2016-02-29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E29C-A1B0-4237-8334-74C7430D4A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9624943"/>
      </p:ext>
    </p:extLst>
  </p:cSld>
  <p:clrMapOvr>
    <a:masterClrMapping/>
  </p:clrMapOvr>
  <p:transition spd="slow" advTm="300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52A95-9F39-4274-A661-536D0510ED92}" type="datetimeFigureOut">
              <a:rPr lang="ko-KR" altLang="en-US" smtClean="0"/>
              <a:t>2016-02-29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E29C-A1B0-4237-8334-74C7430D4A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0707713"/>
      </p:ext>
    </p:extLst>
  </p:cSld>
  <p:clrMapOvr>
    <a:masterClrMapping/>
  </p:clrMapOvr>
  <p:transition spd="slow" advTm="300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52A95-9F39-4274-A661-536D0510ED92}" type="datetimeFigureOut">
              <a:rPr lang="ko-KR" altLang="en-US" smtClean="0"/>
              <a:t>2016-02-29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E29C-A1B0-4237-8334-74C7430D4A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1205742"/>
      </p:ext>
    </p:extLst>
  </p:cSld>
  <p:clrMapOvr>
    <a:masterClrMapping/>
  </p:clrMapOvr>
  <p:transition spd="slow" advTm="300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52A95-9F39-4274-A661-536D0510ED92}" type="datetimeFigureOut">
              <a:rPr lang="ko-KR" altLang="en-US" smtClean="0"/>
              <a:t>2016-02-29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E29C-A1B0-4237-8334-74C7430D4A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537091"/>
      </p:ext>
    </p:extLst>
  </p:cSld>
  <p:clrMapOvr>
    <a:masterClrMapping/>
  </p:clrMapOvr>
  <p:transition spd="slow" advTm="300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52A95-9F39-4274-A661-536D0510ED92}" type="datetimeFigureOut">
              <a:rPr lang="ko-KR" altLang="en-US" smtClean="0"/>
              <a:t>2016-02-29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E29C-A1B0-4237-8334-74C7430D4A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9565174"/>
      </p:ext>
    </p:extLst>
  </p:cSld>
  <p:clrMapOvr>
    <a:masterClrMapping/>
  </p:clrMapOvr>
  <p:transition spd="slow" advTm="300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52A95-9F39-4274-A661-536D0510ED92}" type="datetimeFigureOut">
              <a:rPr lang="ko-KR" altLang="en-US" smtClean="0"/>
              <a:t>2016-02-29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E29C-A1B0-4237-8334-74C7430D4A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7459937"/>
      </p:ext>
    </p:extLst>
  </p:cSld>
  <p:clrMapOvr>
    <a:masterClrMapping/>
  </p:clrMapOvr>
  <p:transition spd="slow" advTm="300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52A95-9F39-4274-A661-536D0510ED92}" type="datetimeFigureOut">
              <a:rPr lang="ko-KR" altLang="en-US" smtClean="0"/>
              <a:t>2016-02-29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2E29C-A1B0-4237-8334-74C7430D4A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36468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3000">
    <p:randomBar dir="vert"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5"/>
            <a:ext cx="9144000" cy="6126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John Sokoloff-Kroshka Waltz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548680" y="5661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385215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88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7913"/>
            <a:ext cx="9144000" cy="47005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8955087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725"/>
            <a:ext cx="9144000" cy="5668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7245356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088"/>
            <a:ext cx="9144000" cy="5964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2259806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6338"/>
            <a:ext cx="9144000" cy="45037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9893873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838"/>
            <a:ext cx="9144000" cy="56467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7022338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"/>
            <a:ext cx="9144000" cy="5791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2777897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050"/>
            <a:ext cx="9144000" cy="5040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8388941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1938"/>
            <a:ext cx="9144000" cy="63325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5550465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7663"/>
            <a:ext cx="9144000" cy="6161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8562673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563"/>
            <a:ext cx="9144000" cy="4206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1556745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42" y="1484784"/>
            <a:ext cx="4526460" cy="399475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4931702" y="1484784"/>
            <a:ext cx="4212298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3200" b="1" dirty="0"/>
              <a:t>Charles-François Daubigny</a:t>
            </a:r>
            <a:r>
              <a:rPr lang="en-US" altLang="ko-KR" sz="3200" dirty="0"/>
              <a:t> </a:t>
            </a:r>
          </a:p>
          <a:p>
            <a:pPr algn="ctr">
              <a:defRPr/>
            </a:pPr>
            <a:r>
              <a:rPr lang="en-US" altLang="ko-KR" sz="2000" b="1" dirty="0"/>
              <a:t>(1817-1878) </a:t>
            </a:r>
          </a:p>
          <a:p>
            <a:pPr algn="ctr">
              <a:defRPr/>
            </a:pPr>
            <a:endParaRPr lang="en-US" altLang="ko-KR" sz="1600" b="1" dirty="0"/>
          </a:p>
          <a:p>
            <a:pPr algn="ctr">
              <a:defRPr/>
            </a:pPr>
            <a:endParaRPr lang="en-US" altLang="ko-KR" b="1" dirty="0"/>
          </a:p>
          <a:p>
            <a:pPr algn="ctr">
              <a:defRPr/>
            </a:pPr>
            <a:r>
              <a:rPr lang="en-US" altLang="ko-KR" sz="2400" b="1" dirty="0"/>
              <a:t>French</a:t>
            </a:r>
            <a:r>
              <a:rPr lang="ko-KR" altLang="en-US" sz="2400" b="1" dirty="0"/>
              <a:t> </a:t>
            </a:r>
            <a:r>
              <a:rPr lang="en-US" altLang="ko-KR" sz="2400" b="1" dirty="0"/>
              <a:t>Impressionism painter 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03442300"/>
      </p:ext>
    </p:extLst>
  </p:cSld>
  <p:clrMapOvr>
    <a:masterClrMapping/>
  </p:clrMapOvr>
  <p:transition spd="slow" advTm="5000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513"/>
            <a:ext cx="9144000" cy="47513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0921393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413"/>
            <a:ext cx="9144000" cy="55895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731764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0263"/>
            <a:ext cx="9144000" cy="5197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1706444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1938"/>
            <a:ext cx="9144000" cy="6334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388754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3900"/>
            <a:ext cx="9144000" cy="541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8410661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7263"/>
            <a:ext cx="9144000" cy="4943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3306287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7088"/>
            <a:ext cx="9144000" cy="5203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2442097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5200"/>
            <a:ext cx="9144000" cy="4927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7468602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675"/>
            <a:ext cx="9144000" cy="62150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8234200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263"/>
            <a:ext cx="9144000" cy="5957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7571804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613"/>
            <a:ext cx="9144000" cy="6200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2483955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5963"/>
            <a:ext cx="9144000" cy="54244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5806666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725"/>
            <a:ext cx="9144000" cy="5670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8567593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8563"/>
            <a:ext cx="9144000" cy="4460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4548630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2313"/>
            <a:ext cx="9144000" cy="5413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3999037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0113"/>
            <a:ext cx="9144000" cy="5057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8050173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2663"/>
            <a:ext cx="9144000" cy="4891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785021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5188"/>
            <a:ext cx="9144000" cy="51260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3290086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6438"/>
            <a:ext cx="9144000" cy="54435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9634670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63" y="0"/>
            <a:ext cx="87264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6139481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85344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1112420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438"/>
            <a:ext cx="9144000" cy="5699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2466756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38" y="0"/>
            <a:ext cx="88995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0967345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38" y="0"/>
            <a:ext cx="87201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2653777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03" y="404664"/>
            <a:ext cx="4582506" cy="580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45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306" y="404664"/>
            <a:ext cx="4492494" cy="58037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직사각형 3"/>
          <p:cNvSpPr/>
          <p:nvPr/>
        </p:nvSpPr>
        <p:spPr>
          <a:xfrm>
            <a:off x="4305942" y="6381328"/>
            <a:ext cx="8242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/>
              <a:t>END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01647050"/>
      </p:ext>
    </p:extLst>
  </p:cSld>
  <p:clrMapOvr>
    <a:masterClrMapping/>
  </p:clrMapOvr>
  <p:transition spd="slow" advTm="20000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713"/>
            <a:ext cx="9144000" cy="63769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5148536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025"/>
            <a:ext cx="9144000" cy="5186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3550415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7663"/>
            <a:ext cx="9144000" cy="6162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3491880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25"/>
            <a:ext cx="9144000" cy="59991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4478172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7738"/>
            <a:ext cx="9144000" cy="4962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9508203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10</Words>
  <Application>Microsoft Office PowerPoint</Application>
  <PresentationFormat>화면 슬라이드 쇼(4:3)</PresentationFormat>
  <Paragraphs>7</Paragraphs>
  <Slides>42</Slides>
  <Notes>1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42</vt:i4>
      </vt:variant>
    </vt:vector>
  </HeadingPairs>
  <TitlesOfParts>
    <vt:vector size="43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WORKGROUP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Windows 사용자</cp:lastModifiedBy>
  <cp:revision>5</cp:revision>
  <dcterms:created xsi:type="dcterms:W3CDTF">2016-02-29T11:17:16Z</dcterms:created>
  <dcterms:modified xsi:type="dcterms:W3CDTF">2016-02-29T11:44:47Z</dcterms:modified>
</cp:coreProperties>
</file>